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2.gif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d85abebd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d85abebd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d85abebd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d85abebd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5d85abebd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5d85abebd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8.png"/><Relationship Id="rId5" Type="http://schemas.openxmlformats.org/officeDocument/2006/relationships/image" Target="../media/image10.jp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8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9925" y="839025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Utilizzo delle  transizioni e </a:t>
            </a:r>
            <a:r>
              <a:rPr lang="it"/>
              <a:t>animazioni </a:t>
            </a:r>
            <a:r>
              <a:rPr lang="it"/>
              <a:t>in CSS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164975" y="3667200"/>
            <a:ext cx="3857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/>
              <a:t>“</a:t>
            </a:r>
            <a:r>
              <a:rPr i="1" lang="it" sz="1800"/>
              <a:t>è tutto più bello con un </a:t>
            </a:r>
            <a:endParaRPr i="1" sz="1800"/>
          </a:p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800"/>
              <a:t>pò di animazioni...”</a:t>
            </a:r>
            <a:endParaRPr i="1" sz="1800"/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1800"/>
              <a:t>Elon Musk</a:t>
            </a:r>
            <a:endParaRPr i="1"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6"/>
          <p:cNvSpPr txBox="1"/>
          <p:nvPr>
            <p:ph idx="2" type="title"/>
          </p:nvPr>
        </p:nvSpPr>
        <p:spPr>
          <a:xfrm>
            <a:off x="1297500" y="459500"/>
            <a:ext cx="43194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Animazioni</a:t>
            </a:r>
            <a:endParaRPr sz="1000"/>
          </a:p>
        </p:txBody>
      </p:sp>
      <p:sp>
        <p:nvSpPr>
          <p:cNvPr id="324" name="Google Shape;324;p26"/>
          <p:cNvSpPr txBox="1"/>
          <p:nvPr>
            <p:ph type="title"/>
          </p:nvPr>
        </p:nvSpPr>
        <p:spPr>
          <a:xfrm>
            <a:off x="199275" y="1535100"/>
            <a:ext cx="4273800" cy="29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In particolare, per ciascun cambiamento di stile bisogna specificare un keyframe. Il keyframe determina il tipo di stile da applicare all’elemento ad un determinato istante temporale, e </a:t>
            </a:r>
            <a:r>
              <a:rPr lang="it">
                <a:solidFill>
                  <a:srgbClr val="000000"/>
                </a:solidFill>
              </a:rPr>
              <a:t>fondamentalmente rappresenta il “codice” di esecuzione dell’animazione.</a:t>
            </a:r>
            <a:endParaRPr>
              <a:solidFill>
                <a:srgbClr val="000000"/>
              </a:solidFill>
            </a:endParaRPr>
          </a:p>
        </p:txBody>
      </p:sp>
      <p:grpSp>
        <p:nvGrpSpPr>
          <p:cNvPr id="325" name="Google Shape;325;p26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326" name="Google Shape;326;p26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6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6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9" name="Google Shape;329;p26"/>
          <p:cNvPicPr preferRelativeResize="0"/>
          <p:nvPr/>
        </p:nvPicPr>
        <p:blipFill rotWithShape="1">
          <a:blip r:embed="rId3">
            <a:alphaModFix/>
          </a:blip>
          <a:srcRect b="0" l="11597" r="11597" t="0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6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0"/>
              <a:t>Grazie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grpSp>
        <p:nvGrpSpPr>
          <p:cNvPr id="336" name="Google Shape;336;p27"/>
          <p:cNvGrpSpPr/>
          <p:nvPr/>
        </p:nvGrpSpPr>
        <p:grpSpPr>
          <a:xfrm>
            <a:off x="3825317" y="1255960"/>
            <a:ext cx="3869510" cy="2760494"/>
            <a:chOff x="3553042" y="1657806"/>
            <a:chExt cx="3461100" cy="2671532"/>
          </a:xfrm>
        </p:grpSpPr>
        <p:sp>
          <p:nvSpPr>
            <p:cNvPr id="337" name="Google Shape;337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5" name="Google Shape;345;p27"/>
          <p:cNvPicPr preferRelativeResize="0"/>
          <p:nvPr/>
        </p:nvPicPr>
        <p:blipFill rotWithShape="1">
          <a:blip r:embed="rId3">
            <a:alphaModFix/>
          </a:blip>
          <a:srcRect b="30191" l="25056" r="14008" t="0"/>
          <a:stretch/>
        </p:blipFill>
        <p:spPr>
          <a:xfrm>
            <a:off x="3900500" y="1318025"/>
            <a:ext cx="3750451" cy="19824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27"/>
          <p:cNvSpPr/>
          <p:nvPr/>
        </p:nvSpPr>
        <p:spPr>
          <a:xfrm flipH="1">
            <a:off x="3825525" y="1255950"/>
            <a:ext cx="3869400" cy="2094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2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8" name="Google Shape;348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2" name="Google Shape;352;p27"/>
          <p:cNvPicPr preferRelativeResize="0"/>
          <p:nvPr/>
        </p:nvPicPr>
        <p:blipFill rotWithShape="1">
          <a:blip r:embed="rId4">
            <a:alphaModFix/>
          </a:blip>
          <a:srcRect b="0" l="11584" r="11592" t="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2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5" name="Google Shape;355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9" name="Google Shape;359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grpSp>
        <p:nvGrpSpPr>
          <p:cNvPr id="360" name="Google Shape;360;p2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1" name="Google Shape;361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2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6" name="Google Shape;366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7" name="Google Shape;367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8" name="Google Shape;368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70" name="Google Shape;370;p27"/>
          <p:cNvPicPr preferRelativeResize="0"/>
          <p:nvPr/>
        </p:nvPicPr>
        <p:blipFill rotWithShape="1">
          <a:blip r:embed="rId6">
            <a:alphaModFix/>
          </a:blip>
          <a:srcRect b="99" l="0" r="0" t="99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71" name="Google Shape;371;p2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2" name="Google Shape;372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0" name="Google Shape;380;p27"/>
          <p:cNvPicPr preferRelativeResize="0"/>
          <p:nvPr/>
        </p:nvPicPr>
        <p:blipFill rotWithShape="1">
          <a:blip r:embed="rId7">
            <a:alphaModFix/>
          </a:blip>
          <a:srcRect b="0" l="5901" r="5892" t="0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81" name="Google Shape;381;p27"/>
          <p:cNvPicPr preferRelativeResize="0"/>
          <p:nvPr/>
        </p:nvPicPr>
        <p:blipFill rotWithShape="1">
          <a:blip r:embed="rId8">
            <a:alphaModFix/>
          </a:blip>
          <a:srcRect b="0" l="8968" r="8976" t="0"/>
          <a:stretch/>
        </p:blipFill>
        <p:spPr>
          <a:xfrm>
            <a:off x="6405400" y="3118398"/>
            <a:ext cx="520499" cy="8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190350" y="382550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Perchè dovrei usare le animazioni e le transizioni?</a:t>
            </a:r>
            <a:endParaRPr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43025" y="1851500"/>
            <a:ext cx="6665100" cy="28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★"/>
            </a:pPr>
            <a:r>
              <a:rPr lang="it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rendere il tuo sito più interessante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★"/>
            </a:pPr>
            <a:r>
              <a:rPr lang="it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diverso da tanti altri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★"/>
            </a:pPr>
            <a:r>
              <a:rPr lang="it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dare una risposta immediata a chi osserva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★"/>
            </a:pPr>
            <a:r>
              <a:rPr lang="it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è diventata una pratica comune in molti eCommerce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★"/>
            </a:pPr>
            <a:r>
              <a:rPr lang="it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facile e divertente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idx="2" type="title"/>
          </p:nvPr>
        </p:nvSpPr>
        <p:spPr>
          <a:xfrm>
            <a:off x="2737525" y="0"/>
            <a:ext cx="38694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Flash </a:t>
            </a:r>
            <a:r>
              <a:rPr lang="it" sz="4800">
                <a:solidFill>
                  <a:srgbClr val="000000"/>
                </a:solidFill>
              </a:rPr>
              <a:t>Player</a:t>
            </a:r>
            <a:endParaRPr sz="4800">
              <a:solidFill>
                <a:srgbClr val="000000"/>
              </a:solidFill>
            </a:endParaRPr>
          </a:p>
        </p:txBody>
      </p:sp>
      <p:grpSp>
        <p:nvGrpSpPr>
          <p:cNvPr id="241" name="Google Shape;241;p1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242" name="Google Shape;242;p1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 b="0" l="20719" r="20719" t="0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46" name="Google Shape;246;p1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7" name="Google Shape;24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873" y="1583524"/>
            <a:ext cx="2828725" cy="309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7337" y="1583525"/>
            <a:ext cx="2446589" cy="30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Flash Player la storia</a:t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407200" y="1743650"/>
            <a:ext cx="16233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1996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Flash “nasce” dallo scheletro di un misconosciuto programma per la grafica, Future Splash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407200" y="2656150"/>
            <a:ext cx="14946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1998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Vengono inserite numerose migliorie come l’aggiunta di una libreria dei simboli e una migliore gestione delle bitmap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407200" y="3573350"/>
            <a:ext cx="1623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2000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Introduce il linguaggio di programmazione ActionScript. Non solo vi è la possibilità di creare animazioni ma anche di controllarne il comportamento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Flash Player la storia</a:t>
            </a:r>
            <a:endParaRPr/>
          </a:p>
        </p:txBody>
      </p:sp>
      <p:sp>
        <p:nvSpPr>
          <p:cNvPr id="265" name="Google Shape;265;p21"/>
          <p:cNvSpPr txBox="1"/>
          <p:nvPr/>
        </p:nvSpPr>
        <p:spPr>
          <a:xfrm>
            <a:off x="407200" y="1743650"/>
            <a:ext cx="16233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2000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Vi è un utilizzo sempre più smodato di Flash da parte degli sviluppatori e web designer. Sempre più siti interamente in Flash, spettacolari da navigare ma poco pratici e dispersivi.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/>
        </p:nvSpPr>
        <p:spPr>
          <a:xfrm>
            <a:off x="407200" y="2656150"/>
            <a:ext cx="1494600" cy="4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2005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Macromedia viene acquistata da Adobe e Flash va così a unirsi agli altri programmi della suite, come Photoshop, AfterEffects e Fireworks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/>
        </p:nvSpPr>
        <p:spPr>
          <a:xfrm>
            <a:off x="407200" y="3573350"/>
            <a:ext cx="1623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2020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0" name="Google Shape;270;p21"/>
          <p:cNvSpPr txBox="1"/>
          <p:nvPr>
            <p:ph idx="1" type="body"/>
          </p:nvPr>
        </p:nvSpPr>
        <p:spPr>
          <a:xfrm>
            <a:off x="2030400" y="3664749"/>
            <a:ext cx="5877300" cy="7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>
                <a:solidFill>
                  <a:srgbClr val="FFFFFF"/>
                </a:solidFill>
              </a:rPr>
              <a:t>I browser smetteranno di supportare il plug-in Flash Reader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Transizioni</a:t>
            </a:r>
            <a:endParaRPr/>
          </a:p>
        </p:txBody>
      </p:sp>
      <p:sp>
        <p:nvSpPr>
          <p:cNvPr id="276" name="Google Shape;276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Le transizioni consentono il passaggio graduale tra due valori di una proprietà di un elemento CSS all’interno di un certo intervallo temporale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Transizioni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361075" y="1612400"/>
            <a:ext cx="2304900" cy="21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È possibile specificare esattamente quattro proprietà per una transizione: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6369850" y="970400"/>
            <a:ext cx="2679000" cy="31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400"/>
              <a:t>t</a:t>
            </a:r>
            <a:r>
              <a:rPr b="1" lang="it" sz="1400"/>
              <a:t>ransition-property:</a:t>
            </a:r>
            <a:r>
              <a:rPr lang="it" sz="1400"/>
              <a:t> </a:t>
            </a:r>
            <a:r>
              <a:rPr lang="it" sz="1200"/>
              <a:t>la proprietà CSS su cui si vuole applicare la transizione;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transition-delay:</a:t>
            </a:r>
            <a:r>
              <a:rPr lang="it" sz="1400"/>
              <a:t> </a:t>
            </a:r>
            <a:r>
              <a:rPr lang="it" sz="1200"/>
              <a:t>indica dopo quanto tempo dal caricamento della pagina dovrà iniziare la transizione;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transition-duration:</a:t>
            </a:r>
            <a:r>
              <a:rPr lang="it" sz="1400"/>
              <a:t> </a:t>
            </a:r>
            <a:r>
              <a:rPr lang="it" sz="1200"/>
              <a:t>la durata della transizione;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400"/>
              <a:t>transition-timing-function:</a:t>
            </a:r>
            <a:r>
              <a:rPr lang="it" sz="1400"/>
              <a:t> </a:t>
            </a:r>
            <a:r>
              <a:rPr lang="it" sz="1200"/>
              <a:t>la funzione di transizione temporale.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285" name="Google Shape;285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3" name="Google Shape;293;p23"/>
          <p:cNvPicPr preferRelativeResize="0"/>
          <p:nvPr/>
        </p:nvPicPr>
        <p:blipFill rotWithShape="1">
          <a:blip r:embed="rId3">
            <a:alphaModFix/>
          </a:blip>
          <a:srcRect b="0" l="11389" r="11396" t="0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3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Animazioni</a:t>
            </a:r>
            <a:endParaRPr/>
          </a:p>
        </p:txBody>
      </p:sp>
      <p:sp>
        <p:nvSpPr>
          <p:cNvPr id="300" name="Google Shape;300;p2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/>
              <a:t>Le animazioni sono probabilmente lo strumento più potente per il web motion design che mette a disposizione CSS3. L’animazione consente di far cambiare gradualmente stile ad un elemento della pagina.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/>
              <a:t>Animazioni</a:t>
            </a:r>
            <a:endParaRPr sz="1000"/>
          </a:p>
        </p:txBody>
      </p:sp>
      <p:sp>
        <p:nvSpPr>
          <p:cNvPr id="306" name="Google Shape;306;p25"/>
          <p:cNvSpPr txBox="1"/>
          <p:nvPr>
            <p:ph type="title"/>
          </p:nvPr>
        </p:nvSpPr>
        <p:spPr>
          <a:xfrm>
            <a:off x="361075" y="1520675"/>
            <a:ext cx="2304900" cy="22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Le proprietà più salienti che possono essere impostate per le animazioni sono le seguenti:</a:t>
            </a:r>
            <a:endParaRPr/>
          </a:p>
        </p:txBody>
      </p:sp>
      <p:sp>
        <p:nvSpPr>
          <p:cNvPr id="307" name="Google Shape;307;p25"/>
          <p:cNvSpPr txBox="1"/>
          <p:nvPr>
            <p:ph idx="1" type="body"/>
          </p:nvPr>
        </p:nvSpPr>
        <p:spPr>
          <a:xfrm>
            <a:off x="6451275" y="363100"/>
            <a:ext cx="2304900" cy="3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200"/>
              <a:t>animation:</a:t>
            </a:r>
            <a:r>
              <a:rPr lang="it" sz="1200"/>
              <a:t> modalità abbreviata che serve ad impostare tutte le proprietà che seguono;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animation-delay:</a:t>
            </a:r>
            <a:r>
              <a:rPr lang="it" sz="1200"/>
              <a:t> indica dopo quanto tempo far partire l’animazione;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animation-duration:</a:t>
            </a:r>
            <a:r>
              <a:rPr lang="it" sz="1200"/>
              <a:t> specifica quanto dura l’animazione;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animation-fill-mode: </a:t>
            </a:r>
            <a:r>
              <a:rPr lang="it" sz="1200"/>
              <a:t>indica lo stile da applicare prima che l’animazione parta e dopo che termina;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it" sz="1200"/>
              <a:t>animation-name: </a:t>
            </a:r>
            <a:r>
              <a:rPr lang="it" sz="1200"/>
              <a:t>nome dell’animazione;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grpSp>
        <p:nvGrpSpPr>
          <p:cNvPr id="308" name="Google Shape;308;p25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309" name="Google Shape;309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7" name="Google Shape;317;p25"/>
          <p:cNvPicPr preferRelativeResize="0"/>
          <p:nvPr/>
        </p:nvPicPr>
        <p:blipFill rotWithShape="1">
          <a:blip r:embed="rId3">
            <a:alphaModFix/>
          </a:blip>
          <a:srcRect b="12011" l="0" r="0" t="12011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5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